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8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Image"/>
          <p:cNvPicPr>
            <a:picLocks noChangeAspect="1"/>
          </p:cNvPicPr>
          <p:nvPr/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Anthony Khelil / Sarujan Rajaratna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Anthony Khelil / Sarujan Rajaratnam</a:t>
            </a:r>
          </a:p>
        </p:txBody>
      </p:sp>
      <p:sp>
        <p:nvSpPr>
          <p:cNvPr id="153" name="RubyFood"/>
          <p:cNvSpPr txBox="1">
            <a:spLocks noGrp="1"/>
          </p:cNvSpPr>
          <p:nvPr>
            <p:ph type="ctrTitle"/>
          </p:nvPr>
        </p:nvSpPr>
        <p:spPr>
          <a:xfrm>
            <a:off x="1206498" y="1329899"/>
            <a:ext cx="21971004" cy="2985088"/>
          </a:xfrm>
          <a:prstGeom prst="rect">
            <a:avLst/>
          </a:prstGeom>
        </p:spPr>
        <p:txBody>
          <a:bodyPr/>
          <a:lstStyle/>
          <a:p>
            <a:r>
              <a:t>RubyFood</a:t>
            </a:r>
          </a:p>
        </p:txBody>
      </p:sp>
      <p:sp>
        <p:nvSpPr>
          <p:cNvPr id="154" name="Application de gestion de restaurants"/>
          <p:cNvSpPr txBox="1">
            <a:spLocks noGrp="1"/>
          </p:cNvSpPr>
          <p:nvPr>
            <p:ph type="subTitle" sz="quarter" idx="1"/>
          </p:nvPr>
        </p:nvSpPr>
        <p:spPr>
          <a:xfrm>
            <a:off x="1206500" y="6577608"/>
            <a:ext cx="21971000" cy="1905001"/>
          </a:xfrm>
          <a:prstGeom prst="rect">
            <a:avLst/>
          </a:prstGeom>
        </p:spPr>
        <p:txBody>
          <a:bodyPr/>
          <a:lstStyle/>
          <a:p>
            <a:r>
              <a:t>Application de gestion de restaurants</a:t>
            </a:r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0077" y="1074256"/>
            <a:ext cx="5063846" cy="50638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58" name="Présentation du projet"/>
          <p:cNvSpPr txBox="1">
            <a:spLocks noGrp="1"/>
          </p:cNvSpPr>
          <p:nvPr>
            <p:ph type="title"/>
          </p:nvPr>
        </p:nvSpPr>
        <p:spPr>
          <a:xfrm>
            <a:off x="1206499" y="458374"/>
            <a:ext cx="21971001" cy="247684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Présentation</a:t>
            </a:r>
            <a:r>
              <a:rPr dirty="0"/>
              <a:t> du </a:t>
            </a:r>
            <a:r>
              <a:rPr dirty="0" err="1"/>
              <a:t>projet</a:t>
            </a:r>
            <a:endParaRPr dirty="0"/>
          </a:p>
        </p:txBody>
      </p:sp>
      <p:sp>
        <p:nvSpPr>
          <p:cNvPr id="159" name="Plats"/>
          <p:cNvSpPr txBox="1"/>
          <p:nvPr/>
        </p:nvSpPr>
        <p:spPr>
          <a:xfrm>
            <a:off x="7595604" y="4254189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Plats</a:t>
            </a:r>
          </a:p>
        </p:txBody>
      </p:sp>
      <p:sp>
        <p:nvSpPr>
          <p:cNvPr id="160" name="Utilisateurs"/>
          <p:cNvSpPr txBox="1"/>
          <p:nvPr/>
        </p:nvSpPr>
        <p:spPr>
          <a:xfrm>
            <a:off x="1782631" y="6525657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Utilisateurs</a:t>
            </a:r>
          </a:p>
        </p:txBody>
      </p:sp>
      <p:sp>
        <p:nvSpPr>
          <p:cNvPr id="161" name="CRUD"/>
          <p:cNvSpPr txBox="1"/>
          <p:nvPr/>
        </p:nvSpPr>
        <p:spPr>
          <a:xfrm>
            <a:off x="7595604" y="6525657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CRUD</a:t>
            </a:r>
          </a:p>
        </p:txBody>
      </p:sp>
      <p:sp>
        <p:nvSpPr>
          <p:cNvPr id="162" name="Polices"/>
          <p:cNvSpPr txBox="1"/>
          <p:nvPr/>
        </p:nvSpPr>
        <p:spPr>
          <a:xfrm>
            <a:off x="1979384" y="8797124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Polices</a:t>
            </a:r>
          </a:p>
        </p:txBody>
      </p:sp>
      <p:sp>
        <p:nvSpPr>
          <p:cNvPr id="163" name="Seed"/>
          <p:cNvSpPr txBox="1"/>
          <p:nvPr/>
        </p:nvSpPr>
        <p:spPr>
          <a:xfrm>
            <a:off x="7595604" y="8797124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Seed</a:t>
            </a:r>
          </a:p>
        </p:txBody>
      </p:sp>
      <p:sp>
        <p:nvSpPr>
          <p:cNvPr id="164" name="Restaurants"/>
          <p:cNvSpPr txBox="1"/>
          <p:nvPr/>
        </p:nvSpPr>
        <p:spPr>
          <a:xfrm>
            <a:off x="1979384" y="4254189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Restaurants</a:t>
            </a:r>
          </a:p>
        </p:txBody>
      </p:sp>
      <p:sp>
        <p:nvSpPr>
          <p:cNvPr id="165" name="Démonstration"/>
          <p:cNvSpPr txBox="1"/>
          <p:nvPr/>
        </p:nvSpPr>
        <p:spPr>
          <a:xfrm>
            <a:off x="4833783" y="10696546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Démonstration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6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259" y="5913289"/>
            <a:ext cx="9753601" cy="51562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Présentation du projet">
            <a:extLst>
              <a:ext uri="{FF2B5EF4-FFF2-40B4-BE49-F238E27FC236}">
                <a16:creationId xmlns:a16="http://schemas.microsoft.com/office/drawing/2014/main" id="{951E3319-1189-4BCC-90C0-E50286F8976C}"/>
              </a:ext>
            </a:extLst>
          </p:cNvPr>
          <p:cNvSpPr txBox="1">
            <a:spLocks/>
          </p:cNvSpPr>
          <p:nvPr/>
        </p:nvSpPr>
        <p:spPr>
          <a:xfrm>
            <a:off x="1206499" y="458374"/>
            <a:ext cx="21971001" cy="247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1" i="0" u="none" strike="noStrike" cap="none" spc="-232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fr-FR" dirty="0"/>
              <a:t>Restaurants et plats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73" name="Tout le monde peux afficher un restaurant et ses plats…"/>
          <p:cNvSpPr txBox="1"/>
          <p:nvPr/>
        </p:nvSpPr>
        <p:spPr>
          <a:xfrm>
            <a:off x="1204269" y="5940566"/>
            <a:ext cx="15242004" cy="4500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Tout le monde peux afficher un restaurant et ses plats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br/>
            <a:r>
              <a:t>Seul le créateur du restaurant peut modifier un restaurant, ou y ajouter des plats</a:t>
            </a:r>
          </a:p>
        </p:txBody>
      </p:sp>
      <p:sp>
        <p:nvSpPr>
          <p:cNvPr id="7" name="Présentation du projet">
            <a:extLst>
              <a:ext uri="{FF2B5EF4-FFF2-40B4-BE49-F238E27FC236}">
                <a16:creationId xmlns:a16="http://schemas.microsoft.com/office/drawing/2014/main" id="{02CA0492-34E2-4BE3-9184-8B8F4480F64C}"/>
              </a:ext>
            </a:extLst>
          </p:cNvPr>
          <p:cNvSpPr txBox="1">
            <a:spLocks/>
          </p:cNvSpPr>
          <p:nvPr/>
        </p:nvSpPr>
        <p:spPr>
          <a:xfrm>
            <a:off x="1206499" y="458374"/>
            <a:ext cx="21971001" cy="247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1" i="0" u="none" strike="noStrike" cap="none" spc="-232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fr-FR" dirty="0"/>
              <a:t>Gestion des utilisateurs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77" name="Screenshot 2021-01-28 at 10.53.56.png" descr="Screenshot 2021-01-28 at 10.53.5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323" y="3767894"/>
            <a:ext cx="15588336" cy="9235493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Présentation du projet">
            <a:extLst>
              <a:ext uri="{FF2B5EF4-FFF2-40B4-BE49-F238E27FC236}">
                <a16:creationId xmlns:a16="http://schemas.microsoft.com/office/drawing/2014/main" id="{BCCB1660-A246-491F-90EB-1893033E946C}"/>
              </a:ext>
            </a:extLst>
          </p:cNvPr>
          <p:cNvSpPr txBox="1">
            <a:spLocks/>
          </p:cNvSpPr>
          <p:nvPr/>
        </p:nvSpPr>
        <p:spPr>
          <a:xfrm>
            <a:off x="1206499" y="458374"/>
            <a:ext cx="21971001" cy="247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1" i="0" u="none" strike="noStrike" cap="none" spc="-232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fr-FR" dirty="0"/>
              <a:t>Création des données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80" name="Démonstration"/>
          <p:cNvSpPr txBox="1">
            <a:spLocks noGrp="1"/>
          </p:cNvSpPr>
          <p:nvPr>
            <p:ph type="title"/>
          </p:nvPr>
        </p:nvSpPr>
        <p:spPr>
          <a:xfrm>
            <a:off x="0" y="5806847"/>
            <a:ext cx="24384000" cy="210230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dirty="0" err="1"/>
              <a:t>Démonstration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84" name="Points positifs…"/>
          <p:cNvSpPr txBox="1"/>
          <p:nvPr/>
        </p:nvSpPr>
        <p:spPr>
          <a:xfrm>
            <a:off x="1680650" y="3262485"/>
            <a:ext cx="11391835" cy="10219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825500">
              <a:defRPr sz="5500" u="sng">
                <a:solidFill>
                  <a:srgbClr val="000000"/>
                </a:solidFill>
              </a:defRPr>
            </a:pPr>
            <a:r>
              <a:t>Points positifs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endParaRPr/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Projet intéressant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Nombreux concepts populaires de ce langage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Gestion de groupe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endParaRPr/>
          </a:p>
          <a:p>
            <a:pPr algn="l" defTabSz="825500">
              <a:defRPr sz="5500" u="sng">
                <a:solidFill>
                  <a:srgbClr val="000000"/>
                </a:solidFill>
              </a:defRPr>
            </a:pPr>
            <a:r>
              <a:t>Points négatifs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endParaRPr/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Mauvais synchronisation du code entre les développeurs</a:t>
            </a:r>
          </a:p>
        </p:txBody>
      </p:sp>
      <p:sp>
        <p:nvSpPr>
          <p:cNvPr id="7" name="Présentation du projet">
            <a:extLst>
              <a:ext uri="{FF2B5EF4-FFF2-40B4-BE49-F238E27FC236}">
                <a16:creationId xmlns:a16="http://schemas.microsoft.com/office/drawing/2014/main" id="{43F79F80-C9D0-4D1D-AF0C-D9539AE0C004}"/>
              </a:ext>
            </a:extLst>
          </p:cNvPr>
          <p:cNvSpPr txBox="1">
            <a:spLocks/>
          </p:cNvSpPr>
          <p:nvPr/>
        </p:nvSpPr>
        <p:spPr>
          <a:xfrm>
            <a:off x="1206499" y="458374"/>
            <a:ext cx="21971001" cy="247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1" i="0" u="none" strike="noStrike" cap="none" spc="-232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fr-FR" dirty="0"/>
              <a:t>Conclusions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84</Words>
  <Application>Microsoft Office PowerPoint</Application>
  <PresentationFormat>Personnalisé</PresentationFormat>
  <Paragraphs>27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0" baseType="lpstr">
      <vt:lpstr>Helvetica Neue</vt:lpstr>
      <vt:lpstr>Helvetica Neue Medium</vt:lpstr>
      <vt:lpstr>21_BasicWhite</vt:lpstr>
      <vt:lpstr>RubyFood</vt:lpstr>
      <vt:lpstr>Présentation du projet</vt:lpstr>
      <vt:lpstr>Présentation PowerPoint</vt:lpstr>
      <vt:lpstr>Présentation PowerPoint</vt:lpstr>
      <vt:lpstr>Présentation PowerPoint</vt:lpstr>
      <vt:lpstr>Démonstration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RubyFood</dc:title>
  <cp:lastModifiedBy>RAJARATNAM Sarujan</cp:lastModifiedBy>
  <cp:revision>3</cp:revision>
  <dcterms:modified xsi:type="dcterms:W3CDTF">2021-01-28T13:44:38Z</dcterms:modified>
</cp:coreProperties>
</file>